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60aa457d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79944ab8431f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73ece8c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2c6a4d0b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799476e823f4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2b6cb92f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290a529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664b280f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799450332540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4dd2b5e2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44a33058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6ef1d2ee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799435bb049c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92bb953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1593fcd9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799426bd15a0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47d6cf3e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67c0144a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799473743b7c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53ed851b.jpe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ebddaa9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7994525e94ce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3f7b8aa1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47ca7096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79943ba5acac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79eb6ecb.jpe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4fb70ff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7994464f4029.pn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79947b78c6b5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363dd467.jpeg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1543d203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79947cfd67ce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October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October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$22,317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$105 -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 building permits in October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-40.00%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October 2020 (20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$22,317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October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-79.57%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October 2020 ($109,259)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148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43.69%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(103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$423,274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139.71%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($176,575)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$70,733.333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$212,200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$6,178.333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$55,605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$185,333.74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$4,262,676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$11,065.56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$99,590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$180,945.00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$13,570,875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3226329"/>
                <a:gridCol w="1005931"/>
                <a:gridCol w="1184649"/>
                <a:gridCol w="189883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CENCORE CAPITAL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4330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WOODWARD LOFTS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1519 TOWER GROVE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SWAN APARTMENTS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4500-40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GATEWAY LOFTS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4400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GREEN ST 4565 MCREE INVESTORS LLC 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4565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MCDERMOTT, BONNIE LOU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4355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DOLAN, CATHERINE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4448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BEST, ANTHONY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4216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CORNELL, LAWRENCE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1117 TALMAGE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CORAZON INVESTMENTS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4311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DAZ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4567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DAZ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4565 OAKLAND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Expanded Service Area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October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$90,938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$23,500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$3,202 - $500,000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 building permits in October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-38.46%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October 2020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$90,938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October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-25.98%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October 2020 ($122,854)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77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-25.24%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(103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$32,502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-94.93%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($640,649)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$8,950.0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$127,511.6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$637,558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$33,790.0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$168,950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$29,000.0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$28,380.3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$1,305,494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738"/>
                <a:gridCol w="3117256"/>
                <a:gridCol w="1005931"/>
                <a:gridCol w="1184649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BUILDER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5955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CHURCH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6166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HARRISON, TIMOTHY &amp; MEGAN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5745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SCHILLER, JEROME P &amp; BRITT-MARIE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$113,356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6150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BALESTRERI, ANTHONY &amp; ERICA KAISER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6154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ANGELS ARMS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5854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SPMNECHO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6151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GLORIA D DAVISON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$3,202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5764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October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$22,250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$22,250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$2,500 - $42,000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October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-71.43%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October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$22,250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October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-62.28%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October 2020 ($58,980)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45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32.35%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(34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$79,188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-36.89%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($125,485)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$40,816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$244,896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$90,508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$2,081,684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3156001"/>
                <a:gridCol w="1005931"/>
                <a:gridCol w="1184649"/>
                <a:gridCol w="156520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GRAY, TIMOTHY JOHN &amp; DIANNE ALISON 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41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BONDS, GWENDOLYN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5316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October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$25,200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$6,267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$3,000 - $225,000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 building permits in October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October 2020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$25,200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October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-26.42%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October 2020 ($34,247)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(70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$74,551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-71.53%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($261,866)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$31,578.333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$284,205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$6,064.333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$18,193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$45,856.75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$2,201,124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$25,115.25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$100,461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$88,727.34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$4,702,549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3319303"/>
                <a:gridCol w="1005931"/>
                <a:gridCol w="1184649"/>
                <a:gridCol w="15963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YOUNG, TRAVIS 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5617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5501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MASTER LANDLORD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$6,913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MASTER LANDLORD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$12,115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$14,490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$4,884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$7,004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$5,621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$4,213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$3,965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FIELDS, TERRELL ROBERT SR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6004 HORTON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STROTHER, BEVERLY A &amp; EARLEAN STROTH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$3,193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5720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October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$4,000 - $4,000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October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October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October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October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$2,450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-86.57%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($18,242)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037650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$117,125.00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$468,500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$333,356.46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$13,667,615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$22,250.00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$22,317.08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$267,805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$24,166.67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$90,938.50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$727,508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$37,442.00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$112,326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$25,199.83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$302,398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154158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$47,320.60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$1,183,015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$1,129,696.18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$288,072,526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$79,669.33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$2,390,080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$167,599.45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$17,933,141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$277,293.29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$3,882,106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$85,279.94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$1,364,479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$28,917.16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$1,590,444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$97,187.57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$1,360,626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$2,450.00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$66,706.04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$7,004,134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153680"/>
                <a:gridCol w="1766709"/>
                <a:gridCol w="951906"/>
                <a:gridCol w="1184649"/>
                <a:gridCol w="155709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EVERETT, EDGAR III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 WINDERMERE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October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$117,125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$8,000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$2,500 - $450,000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building permits in October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October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$117,125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October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4243.33%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October 2020 ($2,697)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30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7.14%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(28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$46,740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-2.56%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($47,970)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$155,266.7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$465,800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$2,700.0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$117,575.00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$470,300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$575.00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$41,789.12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$710,415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3024214"/>
                <a:gridCol w="1005931"/>
                <a:gridCol w="1184649"/>
                <a:gridCol w="154958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YOUTH IN NEED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5183 RAYMOND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KARAM INC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1148 UNION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YOUTH IN NEED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5183 RAYMOND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FEDERAL NATIONAL MORTGAGE ASSOC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5230 RIDGE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October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$47,000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$36,500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$15,000 - $100,000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building permits in October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October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$47,000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October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-73.14%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October 2020 ($175,000)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19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280.00%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$354,050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791.81%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($39,700)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Core Neighborhoods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$607,902.67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$3,647,416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$29,955.71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$209,690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130488"/>
                <a:gridCol w="3381445"/>
                <a:gridCol w="1005931"/>
                <a:gridCol w="1184649"/>
                <a:gridCol w="217830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KINGSWAY DEVELOPMENT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736 N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LAUNCHCODE 4811 DELMAR BUILDING OWNE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4811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ALDI INC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702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BOURN, DOMINIQUE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4969 FOUNTAIN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October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$24,167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$6,500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$2,000 - $80,000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 building permits in October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October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$24,167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October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-57.97%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October 2020 ($57,500)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20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$71,220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104.09%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($34,896)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$44,666.67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$279,084.00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$1,116,336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$20,904.78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$188,143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6204"/>
                <a:gridCol w="2372303"/>
                <a:gridCol w="1005931"/>
                <a:gridCol w="1184649"/>
                <a:gridCol w="175920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RANKEN TECHNICAL COLLEGE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4443 COOK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OCG CAPITAL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4439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HOPEWELL MISS BAP CH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4486 WEST BELLE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HOPEWELL M B 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4589 KENSINGTON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K AND K REAL ESTATE DEV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4714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DMS FINANCIAL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4473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October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$333,356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$1,000 - $7,000,000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October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$37,442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$11,326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$1,000 - $100,000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 building permits in October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October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$37,442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October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301.54%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October 2020 ($9,324)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27.27%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$97,188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94.12%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($50,066)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$37,442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$112,326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$3,650.0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$112,777.2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$1,353,326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2077419"/>
                <a:gridCol w="951906"/>
                <a:gridCol w="1184649"/>
                <a:gridCol w="1518483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HAYES, KERRY &amp; DEBRA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$11,326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3971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GULLIEHAN, KEVIN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4369 EVANS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NEAL, YOLANDA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4219 W FINNEY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41 building permits in October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13.89%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October 2020 (36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$333,356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October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44.36%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October 2020 ($230,922)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358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8.48%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(330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$1,044,900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248.16%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($300,122)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October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$720,542.25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$11,528,676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$32,300.00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$129,200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$95,701.86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$2,009,739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54158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$2,778,675.71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$247,302,138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$1,927,376.59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$32,765,402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$53,724.74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$8,004,986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2021-11-18T14:11:46Z</dcterms:modified>
  <cp:category/>
</cp:coreProperties>
</file>